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66" r:id="rId5"/>
    <p:sldId id="267" r:id="rId6"/>
    <p:sldId id="268" r:id="rId7"/>
    <p:sldId id="260" r:id="rId8"/>
    <p:sldId id="261" r:id="rId9"/>
    <p:sldId id="262" r:id="rId10"/>
    <p:sldId id="258" r:id="rId11"/>
    <p:sldId id="259" r:id="rId12"/>
    <p:sldId id="263" r:id="rId13"/>
    <p:sldId id="264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60C50-3512-4DD7-A803-6F24E5D4A00B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2519F-9C8D-4A4A-B09B-157DAA2E76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71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2519F-9C8D-4A4A-B09B-157DAA2E761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89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5EFD4-53BE-4428-9F8C-031DD91CFD79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89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D3E6-CA67-4D10-9144-3C19B9861E5E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83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ADFC-F6DA-4274-851A-1A8BEDEB8A52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24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F376-837C-485B-9D73-5BEF766065FE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33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D00A6-A4BC-45D2-ABC7-BCA0131E52AE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88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D20F-D686-4DC6-8D78-B8506EDE9337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989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44FDC-FA07-426A-9032-F348F7F51BA7}" type="datetime1">
              <a:rPr lang="de-DE" smtClean="0"/>
              <a:t>02.10.2015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108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B7C6-4C53-432A-BD00-1543A3DD05D9}" type="datetime1">
              <a:rPr lang="de-DE" smtClean="0"/>
              <a:t>02.10.2015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25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C175-DB68-4000-88A8-0F623C4FBDEE}" type="datetime1">
              <a:rPr lang="de-DE" smtClean="0"/>
              <a:t>02.10.2015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89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6BA80-6C57-4F23-A441-78F318DC7B70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5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CB7C-2C3F-4629-AE15-FDB6235ABF88}" type="datetime1">
              <a:rPr lang="de-DE" smtClean="0"/>
              <a:t>02.10.2015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507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101E0-81E1-422E-8A47-11AEA2B41322}" type="datetime1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38CEA-4223-4840-B03E-10BEE9C1C0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20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199941"/>
            <a:ext cx="10058400" cy="5657850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83907" y="4630028"/>
            <a:ext cx="9824185" cy="1655762"/>
          </a:xfrm>
        </p:spPr>
        <p:txBody>
          <a:bodyPr>
            <a:noAutofit/>
          </a:bodyPr>
          <a:lstStyle/>
          <a:p>
            <a:r>
              <a:rPr lang="de-DE" sz="3200" dirty="0" smtClean="0">
                <a:solidFill>
                  <a:schemeClr val="bg1"/>
                </a:solidFill>
                <a:latin typeface="Freshman" pitchFamily="2" charset="0"/>
              </a:rPr>
              <a:t>Andy Bestvater		</a:t>
            </a:r>
            <a:r>
              <a:rPr lang="de-DE" sz="3200" dirty="0">
                <a:solidFill>
                  <a:schemeClr val="bg1"/>
                </a:solidFill>
                <a:latin typeface="Freshman" pitchFamily="2" charset="0"/>
              </a:rPr>
              <a:t>L</a:t>
            </a:r>
            <a:r>
              <a:rPr lang="de-DE" sz="3200" dirty="0" smtClean="0">
                <a:solidFill>
                  <a:schemeClr val="bg1"/>
                </a:solidFill>
                <a:latin typeface="Freshman" pitchFamily="2" charset="0"/>
              </a:rPr>
              <a:t>ukas </a:t>
            </a:r>
            <a:r>
              <a:rPr lang="de-DE" sz="3200" dirty="0" err="1" smtClean="0">
                <a:solidFill>
                  <a:schemeClr val="bg1"/>
                </a:solidFill>
                <a:latin typeface="Freshman" pitchFamily="2" charset="0"/>
              </a:rPr>
              <a:t>Koltermann</a:t>
            </a:r>
            <a:endParaRPr lang="de-DE" sz="3200" dirty="0" smtClean="0">
              <a:solidFill>
                <a:schemeClr val="bg1"/>
              </a:solidFill>
              <a:latin typeface="Freshman" pitchFamily="2" charset="0"/>
            </a:endParaRPr>
          </a:p>
          <a:p>
            <a:r>
              <a:rPr lang="de-DE" sz="3200" dirty="0" smtClean="0">
                <a:solidFill>
                  <a:schemeClr val="bg1"/>
                </a:solidFill>
                <a:latin typeface="Freshman" pitchFamily="2" charset="0"/>
              </a:rPr>
              <a:t>Kevin Neu			Christian Radke</a:t>
            </a:r>
            <a:endParaRPr lang="de-DE" sz="3200" dirty="0">
              <a:solidFill>
                <a:schemeClr val="bg1"/>
              </a:solidFill>
              <a:latin typeface="Freshman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64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100" y="206759"/>
            <a:ext cx="11353800" cy="1325563"/>
          </a:xfrm>
        </p:spPr>
        <p:txBody>
          <a:bodyPr/>
          <a:lstStyle/>
          <a:p>
            <a:r>
              <a:rPr lang="de-DE" dirty="0" err="1" smtClean="0">
                <a:solidFill>
                  <a:schemeClr val="bg1"/>
                </a:solidFill>
                <a:latin typeface="Freshman" pitchFamily="2" charset="0"/>
              </a:rPr>
              <a:t>Urspruenglicher</a:t>
            </a:r>
            <a:r>
              <a:rPr lang="de-DE" dirty="0" smtClean="0">
                <a:solidFill>
                  <a:schemeClr val="bg1"/>
                </a:solidFill>
                <a:latin typeface="Freshman" pitchFamily="2" charset="0"/>
              </a:rPr>
              <a:t> Plan &amp; Meilensteine</a:t>
            </a:r>
            <a:endParaRPr lang="de-DE" dirty="0">
              <a:solidFill>
                <a:schemeClr val="bg1"/>
              </a:solidFill>
              <a:latin typeface="Freshman" pitchFamily="2" charset="0"/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764773"/>
              </p:ext>
            </p:extLst>
          </p:nvPr>
        </p:nvGraphicFramePr>
        <p:xfrm>
          <a:off x="1909395" y="1552612"/>
          <a:ext cx="8373210" cy="308346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893796"/>
                <a:gridCol w="1142952"/>
                <a:gridCol w="1435611"/>
                <a:gridCol w="1104194"/>
                <a:gridCol w="1514708"/>
                <a:gridCol w="959447"/>
                <a:gridCol w="1322502"/>
              </a:tblGrid>
              <a:tr h="42504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Datum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Meilenstein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Hauptaufgaben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Lukas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Kevin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Andy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Christian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</a:tr>
              <a:tr h="11073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24.08.15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1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Prototyp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Startschuss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Trigger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(Reaktion auf Kugel)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 err="1">
                          <a:effectLst/>
                        </a:rPr>
                        <a:t>Bumper</a:t>
                      </a:r>
                      <a:endParaRPr lang="de-DE" sz="14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(Reaktion auf Kugel)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Kugel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(Bewegung durch das Spielbrett, Kollisionen)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</a:tr>
              <a:tr h="88391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14.09.15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2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Fertigstellung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Animation der einzelnen Elemente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Spezialelemente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&amp; bewegliche Elemente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Leben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Punktesystem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</a:tr>
              <a:tr h="6240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28.09.15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3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Optik &amp; Menü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Texturieren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Probandentests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Bug-Fixing</a:t>
                      </a:r>
                      <a:endParaRPr lang="de-D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Bug-Fixing</a:t>
                      </a:r>
                      <a:endParaRPr lang="de-D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425" marR="85425" marT="0" marB="0"/>
                </a:tc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072116" y="5090267"/>
            <a:ext cx="168834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Funktionierender Prototyp (Kugel bewegt sich, Trigger &amp;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Bumper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reagieren auf Kugel)</a:t>
            </a:r>
            <a:endParaRPr kumimoji="0" lang="de-DE" altLang="de-DE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Fertigstellung des Prototyps inkl. Animation und Leben- und Punktesystem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Optik &amp; Menü (Integration einer Menüoberfläche, Texturieren der Elemente sowie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abschliessendes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Bug-Fixing)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95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/>
                </a:solidFill>
                <a:latin typeface="Freshman" pitchFamily="2" charset="0"/>
              </a:rPr>
              <a:t>Realitaet</a:t>
            </a:r>
            <a:endParaRPr lang="de-DE" dirty="0">
              <a:solidFill>
                <a:schemeClr val="bg1"/>
              </a:solidFill>
              <a:latin typeface="Freshman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Späte Festlegung der Umgebung (Unreal, XNA, </a:t>
            </a:r>
            <a:r>
              <a:rPr lang="de-DE" dirty="0" err="1" smtClean="0">
                <a:solidFill>
                  <a:schemeClr val="bg1"/>
                </a:solidFill>
              </a:rPr>
              <a:t>MonoGame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Viel Einarbeitung notwendig, steile Lernkurve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Kaum Hilfe durch Internet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Zu viele parallele Projekte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Unverständliche Fehler in </a:t>
            </a:r>
            <a:r>
              <a:rPr lang="de-DE" dirty="0" err="1" smtClean="0">
                <a:solidFill>
                  <a:schemeClr val="bg1"/>
                </a:solidFill>
              </a:rPr>
              <a:t>MonoGame</a:t>
            </a:r>
            <a:r>
              <a:rPr lang="de-DE" dirty="0" smtClean="0">
                <a:solidFill>
                  <a:schemeClr val="bg1"/>
                </a:solidFill>
              </a:rPr>
              <a:t> (Default </a:t>
            </a:r>
            <a:r>
              <a:rPr lang="de-DE" dirty="0" err="1" smtClean="0">
                <a:solidFill>
                  <a:schemeClr val="bg1"/>
                </a:solidFill>
              </a:rPr>
              <a:t>Lighting</a:t>
            </a:r>
            <a:r>
              <a:rPr lang="de-DE" dirty="0" smtClean="0">
                <a:solidFill>
                  <a:schemeClr val="bg1"/>
                </a:solidFill>
              </a:rPr>
              <a:t> und </a:t>
            </a:r>
            <a:r>
              <a:rPr lang="de-DE" dirty="0" err="1" smtClean="0">
                <a:solidFill>
                  <a:schemeClr val="bg1"/>
                </a:solidFill>
              </a:rPr>
              <a:t>Shader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14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Freshman" pitchFamily="2" charset="0"/>
              </a:rPr>
              <a:t>Aufgabenverteilung</a:t>
            </a:r>
            <a:endParaRPr lang="de-DE" dirty="0">
              <a:solidFill>
                <a:schemeClr val="bg1"/>
              </a:solidFill>
              <a:latin typeface="Freshman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2631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Konzeption: Andy, Lukas, Kevin, Christian				05h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Einarbeitung in </a:t>
            </a:r>
            <a:r>
              <a:rPr lang="de-DE" dirty="0" err="1" smtClean="0">
                <a:solidFill>
                  <a:schemeClr val="bg1"/>
                </a:solidFill>
              </a:rPr>
              <a:t>MonoGame</a:t>
            </a:r>
            <a:r>
              <a:rPr lang="de-DE" dirty="0" smtClean="0">
                <a:solidFill>
                  <a:schemeClr val="bg1"/>
                </a:solidFill>
              </a:rPr>
              <a:t>: Andy, Lukas, Kevin, Christian	10h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Modellierung, Grafiken: Kevin						03h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Kugelphysik: Kevin, Christian						05h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Kollision (Rechteck): Andy, Lukas, Kevin, Christian			28h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Kollision (Zylinder): Andy						12h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Score und Leben:	 Lukas, Kevin					02h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Animation (Trigger, </a:t>
            </a:r>
            <a:r>
              <a:rPr lang="de-DE" dirty="0" err="1" smtClean="0">
                <a:solidFill>
                  <a:schemeClr val="bg1"/>
                </a:solidFill>
              </a:rPr>
              <a:t>Bumper</a:t>
            </a:r>
            <a:r>
              <a:rPr lang="de-DE" dirty="0">
                <a:solidFill>
                  <a:schemeClr val="bg1"/>
                </a:solidFill>
              </a:rPr>
              <a:t>)</a:t>
            </a:r>
            <a:r>
              <a:rPr lang="de-DE" dirty="0" smtClean="0">
                <a:solidFill>
                  <a:schemeClr val="bg1"/>
                </a:solidFill>
              </a:rPr>
              <a:t>: Andy, Lukas, Kevin, Christian	04h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7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Freshman" pitchFamily="2" charset="0"/>
              </a:rPr>
              <a:t>GDV </a:t>
            </a:r>
            <a:r>
              <a:rPr lang="de-DE" dirty="0" err="1" smtClean="0">
                <a:solidFill>
                  <a:schemeClr val="bg1"/>
                </a:solidFill>
                <a:latin typeface="Freshman" pitchFamily="2" charset="0"/>
              </a:rPr>
              <a:t>SoSe</a:t>
            </a:r>
            <a:r>
              <a:rPr lang="de-DE" dirty="0" smtClean="0">
                <a:solidFill>
                  <a:schemeClr val="bg1"/>
                </a:solidFill>
                <a:latin typeface="Freshman" pitchFamily="2" charset="0"/>
              </a:rPr>
              <a:t> 2015</a:t>
            </a:r>
            <a:endParaRPr lang="de-DE" dirty="0">
              <a:solidFill>
                <a:schemeClr val="bg1"/>
              </a:solidFill>
              <a:latin typeface="Freshman" pitchFamily="2" charset="0"/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 smtClean="0">
                <a:solidFill>
                  <a:schemeClr val="bg1"/>
                </a:solidFill>
              </a:rPr>
              <a:t>Prof. Dr. Paul Grimm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6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249435" y="2094613"/>
            <a:ext cx="11599277" cy="1816925"/>
          </a:xfrm>
        </p:spPr>
        <p:txBody>
          <a:bodyPr>
            <a:normAutofit/>
          </a:bodyPr>
          <a:lstStyle/>
          <a:p>
            <a:r>
              <a:rPr lang="de-DE" sz="8000" dirty="0" smtClean="0">
                <a:solidFill>
                  <a:schemeClr val="bg1"/>
                </a:solidFill>
                <a:latin typeface="Freshman" pitchFamily="2" charset="0"/>
              </a:rPr>
              <a:t>DEMONSTRATION</a:t>
            </a:r>
            <a:endParaRPr lang="de-DE" sz="8000" dirty="0">
              <a:solidFill>
                <a:schemeClr val="bg1"/>
              </a:solidFill>
              <a:latin typeface="Freshman" pitchFamily="2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0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219666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Freshman" pitchFamily="2" charset="0"/>
              </a:rPr>
              <a:t>Bilder</a:t>
            </a:r>
            <a:endParaRPr lang="de-DE" dirty="0">
              <a:solidFill>
                <a:schemeClr val="bg1"/>
              </a:solidFill>
              <a:latin typeface="Freshman" pitchFamily="2" charset="0"/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35455"/>
            <a:ext cx="10147660" cy="570806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3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7190758" y="6413218"/>
            <a:ext cx="4163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Ursprüngliches Ziel der Optik, 3D-Rendering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26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219666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Freshman" pitchFamily="2" charset="0"/>
              </a:rPr>
              <a:t>Bilder</a:t>
            </a:r>
            <a:endParaRPr lang="de-DE" dirty="0">
              <a:solidFill>
                <a:schemeClr val="bg1"/>
              </a:solidFill>
              <a:latin typeface="Freshman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4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09" y="692891"/>
            <a:ext cx="9821562" cy="576116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028958" y="6418489"/>
            <a:ext cx="4163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Screenshot des fertigen Spiels 01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11" y="742877"/>
            <a:ext cx="9566189" cy="56113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219666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Freshman" pitchFamily="2" charset="0"/>
              </a:rPr>
              <a:t>Bilder</a:t>
            </a:r>
            <a:endParaRPr lang="de-DE" dirty="0">
              <a:solidFill>
                <a:schemeClr val="bg1"/>
              </a:solidFill>
              <a:latin typeface="Freshman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5</a:t>
            </a:fld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7476212" y="6352143"/>
            <a:ext cx="3274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Screenshot des fertigen Spiels </a:t>
            </a:r>
            <a:r>
              <a:rPr lang="de-DE" dirty="0" smtClean="0">
                <a:solidFill>
                  <a:schemeClr val="bg1"/>
                </a:solidFill>
              </a:rPr>
              <a:t>02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9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219666"/>
            <a:ext cx="10515600" cy="132556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Freshman" pitchFamily="2" charset="0"/>
              </a:rPr>
              <a:t>Video</a:t>
            </a:r>
            <a:endParaRPr lang="de-DE" dirty="0">
              <a:solidFill>
                <a:schemeClr val="bg1"/>
              </a:solidFill>
              <a:latin typeface="Freshman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6</a:t>
            </a:fld>
            <a:endParaRPr lang="de-DE"/>
          </a:p>
        </p:txBody>
      </p:sp>
      <p:pic>
        <p:nvPicPr>
          <p:cNvPr id="6" name="demo_pin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8954" y="752440"/>
            <a:ext cx="9719930" cy="560391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7613034" y="6352143"/>
            <a:ext cx="31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Aufnahme eines Spieldurchlaufs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60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Freshman" pitchFamily="2" charset="0"/>
              </a:rPr>
              <a:t>Systemarchitektur</a:t>
            </a:r>
            <a:endParaRPr lang="de-DE" dirty="0">
              <a:solidFill>
                <a:schemeClr val="bg1"/>
              </a:solidFill>
              <a:latin typeface="Freshman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Zuerst </a:t>
            </a:r>
            <a:r>
              <a:rPr lang="de-DE" dirty="0" err="1" smtClean="0">
                <a:solidFill>
                  <a:schemeClr val="bg1"/>
                </a:solidFill>
              </a:rPr>
              <a:t>UnrealEngine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 err="1" smtClean="0">
                <a:solidFill>
                  <a:schemeClr val="bg1"/>
                </a:solidFill>
              </a:rPr>
              <a:t>Node</a:t>
            </a:r>
            <a:r>
              <a:rPr lang="de-DE" dirty="0" smtClean="0">
                <a:solidFill>
                  <a:schemeClr val="bg1"/>
                </a:solidFill>
              </a:rPr>
              <a:t>, C++)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Umstieg auf XNA (C#) </a:t>
            </a:r>
            <a:r>
              <a:rPr lang="de-DE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Unter Windows 10 nicht lauffähig</a:t>
            </a:r>
          </a:p>
          <a:p>
            <a:r>
              <a:rPr lang="de-DE" dirty="0" smtClean="0">
                <a:solidFill>
                  <a:schemeClr val="bg1"/>
                </a:solidFill>
                <a:sym typeface="Wingdings" panose="05000000000000000000" pitchFamily="2" charset="2"/>
              </a:rPr>
              <a:t>Umstieg auf </a:t>
            </a:r>
            <a:r>
              <a:rPr lang="de-DE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MonoGame</a:t>
            </a:r>
            <a:r>
              <a:rPr lang="de-DE" dirty="0" smtClean="0">
                <a:solidFill>
                  <a:schemeClr val="bg1"/>
                </a:solidFill>
                <a:sym typeface="Wingdings" panose="05000000000000000000" pitchFamily="2" charset="2"/>
              </a:rPr>
              <a:t> (C#)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Kompatibilität auf Windows beschränkt</a:t>
            </a:r>
            <a:endParaRPr lang="de-DE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de-DE" dirty="0" smtClean="0">
                <a:solidFill>
                  <a:schemeClr val="bg1"/>
                </a:solidFill>
                <a:sym typeface="Wingdings" panose="05000000000000000000" pitchFamily="2" charset="2"/>
              </a:rPr>
              <a:t>Umgebung: Visual Studio 2015 Community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4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Freshman" pitchFamily="2" charset="0"/>
              </a:rPr>
              <a:t>Systemarchitektur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Modellierung in Cinema4D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Modelleinbindung über </a:t>
            </a:r>
            <a:r>
              <a:rPr lang="de-DE" dirty="0" err="1" smtClean="0">
                <a:solidFill>
                  <a:schemeClr val="bg1"/>
                </a:solidFill>
              </a:rPr>
              <a:t>MonoGame</a:t>
            </a:r>
            <a:r>
              <a:rPr lang="de-DE" dirty="0" smtClean="0">
                <a:solidFill>
                  <a:schemeClr val="bg1"/>
                </a:solidFill>
              </a:rPr>
              <a:t> Pipeline (lädt .</a:t>
            </a:r>
            <a:r>
              <a:rPr lang="de-DE" dirty="0" err="1" smtClean="0">
                <a:solidFill>
                  <a:schemeClr val="bg1"/>
                </a:solidFill>
              </a:rPr>
              <a:t>fbx</a:t>
            </a:r>
            <a:r>
              <a:rPr lang="de-DE" dirty="0" smtClean="0">
                <a:solidFill>
                  <a:schemeClr val="bg1"/>
                </a:solidFill>
              </a:rPr>
              <a:t> in Content-Verzeichnis)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Modelle werden durch platzierte Matrizen gerendert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Für Animationen werden die Matrizen verschoben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07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Freshman" pitchFamily="2" charset="0"/>
              </a:rPr>
              <a:t>Systemarchitektur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Komplett eigens programmierte Kollisionen und Physik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Kugel, Trigger und </a:t>
            </a:r>
            <a:r>
              <a:rPr lang="de-DE" dirty="0" err="1" smtClean="0">
                <a:solidFill>
                  <a:schemeClr val="bg1"/>
                </a:solidFill>
              </a:rPr>
              <a:t>Bumper</a:t>
            </a:r>
            <a:r>
              <a:rPr lang="de-DE" dirty="0" smtClean="0">
                <a:solidFill>
                  <a:schemeClr val="bg1"/>
                </a:solidFill>
              </a:rPr>
              <a:t> werden auf X-Z-Ebene bewegt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Punkte- und Lebenssystem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38CEA-4223-4840-B03E-10BEE9C1C05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Breitbild</PresentationFormat>
  <Paragraphs>94</Paragraphs>
  <Slides>13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Freshman</vt:lpstr>
      <vt:lpstr>Times New Roman</vt:lpstr>
      <vt:lpstr>Wingdings</vt:lpstr>
      <vt:lpstr>Office Theme</vt:lpstr>
      <vt:lpstr>PowerPoint-Präsentation</vt:lpstr>
      <vt:lpstr>DEMONSTRATION</vt:lpstr>
      <vt:lpstr>Bilder</vt:lpstr>
      <vt:lpstr>Bilder</vt:lpstr>
      <vt:lpstr>Bilder</vt:lpstr>
      <vt:lpstr>Video</vt:lpstr>
      <vt:lpstr>Systemarchitektur</vt:lpstr>
      <vt:lpstr>Systemarchitektur</vt:lpstr>
      <vt:lpstr>Systemarchitektur</vt:lpstr>
      <vt:lpstr>Urspruenglicher Plan &amp; Meilensteine</vt:lpstr>
      <vt:lpstr>Realitaet</vt:lpstr>
      <vt:lpstr>Aufgabenverteilung</vt:lpstr>
      <vt:lpstr>GDV SoSe 2015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Kevin N.</dc:creator>
  <cp:lastModifiedBy>Kevin N.</cp:lastModifiedBy>
  <cp:revision>29</cp:revision>
  <dcterms:created xsi:type="dcterms:W3CDTF">2015-10-02T13:10:34Z</dcterms:created>
  <dcterms:modified xsi:type="dcterms:W3CDTF">2015-10-02T14:32:11Z</dcterms:modified>
</cp:coreProperties>
</file>